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91" r:id="rId4"/>
    <p:sldId id="258" r:id="rId5"/>
    <p:sldId id="259" r:id="rId6"/>
    <p:sldId id="260" r:id="rId7"/>
    <p:sldId id="261" r:id="rId8"/>
    <p:sldId id="262" r:id="rId9"/>
    <p:sldId id="263" r:id="rId10"/>
    <p:sldId id="294" r:id="rId11"/>
    <p:sldId id="266" r:id="rId12"/>
    <p:sldId id="268" r:id="rId13"/>
    <p:sldId id="271" r:id="rId14"/>
    <p:sldId id="264" r:id="rId15"/>
    <p:sldId id="265" r:id="rId16"/>
    <p:sldId id="267" r:id="rId17"/>
    <p:sldId id="269" r:id="rId18"/>
    <p:sldId id="270" r:id="rId19"/>
    <p:sldId id="272" r:id="rId20"/>
    <p:sldId id="273" r:id="rId21"/>
    <p:sldId id="274" r:id="rId22"/>
    <p:sldId id="275" r:id="rId23"/>
    <p:sldId id="282" r:id="rId24"/>
    <p:sldId id="276" r:id="rId25"/>
    <p:sldId id="277" r:id="rId26"/>
    <p:sldId id="280" r:id="rId27"/>
    <p:sldId id="278" r:id="rId28"/>
    <p:sldId id="279" r:id="rId29"/>
    <p:sldId id="285" r:id="rId30"/>
    <p:sldId id="287" r:id="rId31"/>
    <p:sldId id="288" r:id="rId32"/>
    <p:sldId id="281" r:id="rId33"/>
    <p:sldId id="284" r:id="rId34"/>
    <p:sldId id="295" r:id="rId35"/>
    <p:sldId id="292" r:id="rId36"/>
    <p:sldId id="293" r:id="rId37"/>
    <p:sldId id="286" r:id="rId38"/>
    <p:sldId id="289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>
        <p:scale>
          <a:sx n="70" d="100"/>
          <a:sy n="70" d="100"/>
        </p:scale>
        <p:origin x="-136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DCDBE-2FAF-4370-AC87-EE70D33A084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B15CE-F5D5-4D23-917D-B6444A899D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B15CE-F5D5-4D23-917D-B6444A899D4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B15CE-F5D5-4D23-917D-B6444A899D4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b64c1c5eb3cac10fe82de59f88051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7950" y="500042"/>
            <a:ext cx="1928826" cy="1190447"/>
          </a:xfrm>
          <a:prstGeom prst="rect">
            <a:avLst/>
          </a:prstGeom>
        </p:spPr>
      </p:pic>
      <p:pic>
        <p:nvPicPr>
          <p:cNvPr id="5" name="Рисунок 4" descr="image-30-11-20-09-30-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1670" y="428604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546" y="3143248"/>
            <a:ext cx="6357982" cy="3429024"/>
          </a:xfrm>
          <a:noFill/>
        </p:spPr>
        <p:txBody>
          <a:bodyPr>
            <a:normAutofit/>
          </a:bodyPr>
          <a:lstStyle/>
          <a:p>
            <a:r>
              <a:rPr lang="ru-RU" sz="6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Янаульский</a:t>
            </a:r>
            <a: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район </a:t>
            </a:r>
            <a: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село </a:t>
            </a:r>
            <a:r>
              <a:rPr lang="ru-RU" sz="6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Сандугач</a:t>
            </a:r>
            <a: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Трезвое село - 2020</a:t>
            </a:r>
            <a:endParaRPr lang="ru-RU" sz="2800" dirty="0"/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-148430"/>
            <a:ext cx="9151437" cy="6863578"/>
          </a:xfrm>
        </p:spPr>
      </p:pic>
      <p:pic>
        <p:nvPicPr>
          <p:cNvPr id="2051" name="Picture 3" descr="D:\Селський совет Рабочий стол\ФОТО все\фотки2017\DSC_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04"/>
            <a:ext cx="6500828" cy="433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5214950"/>
            <a:ext cx="18473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2800" b="1" i="1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2800" b="1" i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2" descr="https://i.mycdn.me/i?r=AyH4iRPQ2q0otWIFepML2LxRCcDFZPXuYswd9iz30SFON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85728"/>
            <a:ext cx="7040880" cy="5280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714744" y="5715016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Сельская библиотека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NPvbHweBHX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500042"/>
            <a:ext cx="7485896" cy="375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57291" y="4572008"/>
            <a:ext cx="7500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МБОУ СОШ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с.Сандугач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учащихся – 127, персонал: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учителя – 15, охрана – 3, повара – 3, технички – 2.</a:t>
            </a: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57290" y="5143512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школе имеется группа дошкольного образования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Цветик-семицветик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», количество воспитанников составляет 29 и 4 воспитателя.</a:t>
            </a:r>
            <a:endParaRPr lang="ru-RU" dirty="0"/>
          </a:p>
        </p:txBody>
      </p:sp>
      <p:pic>
        <p:nvPicPr>
          <p:cNvPr id="6" name="Рисунок 5" descr="вход на дошкольную группу школ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428604"/>
            <a:ext cx="3429025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-20201201-WA00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28604"/>
            <a:ext cx="3429024" cy="456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6" name="TextBox 5"/>
          <p:cNvSpPr txBox="1"/>
          <p:nvPr/>
        </p:nvSpPr>
        <p:spPr>
          <a:xfrm>
            <a:off x="3857620" y="5929330"/>
            <a:ext cx="2324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Мечеть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Нур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ечеть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357166"/>
            <a:ext cx="7434522" cy="543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578"/>
            <a:ext cx="9151437" cy="6863578"/>
          </a:xfrm>
        </p:spPr>
      </p:pic>
      <p:pic>
        <p:nvPicPr>
          <p:cNvPr id="3074" name="Picture 2" descr="C:\Users\User\Desktop\все мое\КОНКУРСЫ\трезвое село\2020\ФОТО для презентации\IMG-20201201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428604"/>
            <a:ext cx="6834235" cy="512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85918" y="5929330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Фельдшерско-акушерский пункт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sp>
        <p:nvSpPr>
          <p:cNvPr id="5" name="TextBox 4"/>
          <p:cNvSpPr txBox="1"/>
          <p:nvPr/>
        </p:nvSpPr>
        <p:spPr>
          <a:xfrm>
            <a:off x="1285852" y="285729"/>
            <a:ext cx="721523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человек состоящих на учете </a:t>
            </a:r>
          </a:p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врача-нарколога в медицинском учреждении по алкогольной зависимости на начало года составляло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человека. На сегодняшний день их осталось –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(двое были сняты с учета). Умерших по причине алкогольной зависимости нет.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участием главы сельского поселения, депутата Совета сельского поселения, председателя Женсовета и управляющего делами  была проведена индивидуальная беседа  с гражданами  и семьями злоупотребляющими  алкоголем,  были розданы памятки «Живите трезво!», «Скажи НЕТ вредной привычке!».  Провели инструктажи по противопожарной безопасности. Провели встречу,  беседу с продавцом магазина ООО КОНДИ «Малыш», реализующим алкогольную  продукцию и табак о сокращении реализации алкоголя и табака.</a:t>
            </a:r>
          </a:p>
          <a:p>
            <a:pPr algn="r">
              <a:defRPr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e4ad9ab47d86efb3775b25dda3d46e1f554db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Селський совет Рабочий стол\ФОТО все\Обходы по пожарным извещениям\Ларина 20.02.2020\IMG_20200220_1717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3214711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Профилактические проверк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71876"/>
            <a:ext cx="3929058" cy="294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User\Desktop\все мое\КОНКУРСЫ\трезвое село\2020\ФОТО для презентации\IMG-20201201-WA003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28604"/>
            <a:ext cx="4000528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77"/>
            <a:ext cx="9144001" cy="6858001"/>
          </a:xfrm>
        </p:spPr>
      </p:pic>
      <p:pic>
        <p:nvPicPr>
          <p:cNvPr id="6146" name="Picture 2" descr="C:\Users\User\Desktop\все мое\КОНКУРСЫ\трезвое село\2020\ФОТО для презентации\IMG-20201201-WA00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71546"/>
            <a:ext cx="3286148" cy="438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D:\Селський совет Рабочий стол\ФОТО все\Обходы по пожарным извещениям\еженедельный отчет для ПСЧ-109\14.10.2020\IMG_20201014_151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071546"/>
            <a:ext cx="3286148" cy="4381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0"/>
            <a:ext cx="9151437" cy="6863578"/>
          </a:xfrm>
        </p:spPr>
      </p:pic>
      <p:pic>
        <p:nvPicPr>
          <p:cNvPr id="5" name="Рисунок 4" descr="IMG-20201201-WA0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1000108"/>
            <a:ext cx="5286412" cy="396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28728" y="357166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Магазин ООО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Конди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«Малыш»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20201201-WA003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2071678"/>
            <a:ext cx="3286148" cy="4381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IMG-20201201-WA0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357166"/>
            <a:ext cx="6858048" cy="5143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480" y="5715016"/>
            <a:ext cx="6357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Магазин «Светлана»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ИП Исаева С.Р.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ds05.infourok.ru/uploads/ex/0ac1/0001b870-db9458c0/img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000240"/>
            <a:ext cx="6007079" cy="4505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6400816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История села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214414" y="1000108"/>
            <a:ext cx="7572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История образования села, как и история остальных поселений имеет свою неповторимую легенду, которая связана с местоположением и природной особенностью этого населенного пункта. Согласно писаниям, первооткрывателями здешних мест были два брата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Закир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Харис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Ханифовы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жители деревни Верхний Чат, которые в 1865 году приехали сюда осваивать землю и строить дома. Упоенные соловьиной трелью, назвали деревню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Сандугач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что в переводе означает «соловей». Понемногу в это место стали заселяться жители близлежащих деревень - Верхний Чат,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Тавово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Кызыляр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деревня стала расти. Построили мечеть, лавку. В 1896 году в деревне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Сандугач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Кызылъяровской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волости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Бирского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уезда Уфимской губернии было 85 дворов и 458 жителей.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28926" y="214290"/>
            <a:ext cx="41528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История села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7170" name="Picture 2" descr="D:\Селський совет Рабочий стол\ФОТО все\ФОТО\DSC05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357166"/>
            <a:ext cx="7358114" cy="551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57290" y="6000768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Молокозавод ООО «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АгроМ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50099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 сентября, в рамках Всероссийского дня трезвости библиотекарь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Сандугачевской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библиотеки, художественный руководитель СДК и активисты села приняли участие в антиалкогольной акции «Трезвое село», в ходе которой жителям раздавались памятки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«Пьянство – добровольное безумие!». Данная акция сопровождалась беседой «Трезво жить – век не тужить!». Библиотекарь рассказала о вреде употребления алкоголя среди несовершеннолетних и взрослого населения нашей страны. Были приведены печальные цифры статистики Всемирной организации здравоохранения. Выступил и глава СП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Куснияров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Т.Ш., он затронул тему о проблеме алкоголизма среди жителей села и о незаконном производстве и продажи алкогольной продукции некоторыми сельчанами. Выступающие отметили, что алкоголизм нацелен на наших детей, на людей трудоспособного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ohZXFQnUN5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57166"/>
            <a:ext cx="4929190" cy="369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rPKqyCutcS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714620"/>
            <a:ext cx="4929190" cy="369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571480"/>
            <a:ext cx="7334301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sp>
        <p:nvSpPr>
          <p:cNvPr id="5" name="TextBox 4"/>
          <p:cNvSpPr txBox="1"/>
          <p:nvPr/>
        </p:nvSpPr>
        <p:spPr>
          <a:xfrm>
            <a:off x="1357291" y="285728"/>
            <a:ext cx="7500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 ноября в международный день отказа от курения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Сандугачевская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библиотека организовала акцию среди учащихся старших и средних классов «Жизнь без табака», посвящённый пропаганде здорового образа жизни. Была проведена беседа размышление «Скажи нет табачному яду», в ходе которой ребята размышляли над проблемой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табакокурения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его влияния на организм человека, ребята получили памятки и буклеты информирующие о пагубном воздействии табака на здоровье.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ASIUOWpIK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5" y="3643314"/>
            <a:ext cx="3905277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6" name="Рисунок 5" descr="5TQAoe51P1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642918"/>
            <a:ext cx="7429551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  <p:pic>
        <p:nvPicPr>
          <p:cNvPr id="5" name="Рисунок 4" descr="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2643182"/>
            <a:ext cx="5238755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57290" y="357166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Библиотекарем сельской библиотеки  с младшими школьниками в начале октября  была организована  выставка рисунков на тему «Я ВЫБИРАЮ ЖИЗНЬ!». Целью этого мероприятия является формирование ценностных ориентаций, направленных на здоровый образ жизни среди детей и подростков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sp>
        <p:nvSpPr>
          <p:cNvPr id="5" name="TextBox 4"/>
          <p:cNvSpPr txBox="1"/>
          <p:nvPr/>
        </p:nvSpPr>
        <p:spPr>
          <a:xfrm>
            <a:off x="1214414" y="785794"/>
            <a:ext cx="37147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МБОУ СОШ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с.Сандугач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рамках конкурса «Трезвое село-2020» в 5 классе проведен классный час "Путешествие в страну Здоровья", направленное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пропагандирование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здорового образа жизни и демонстрация видеофильмов и слайдов для 9-10 классов «Об основах здорового образа жизни»</a:t>
            </a:r>
          </a:p>
        </p:txBody>
      </p:sp>
      <p:pic>
        <p:nvPicPr>
          <p:cNvPr id="6" name="Рисунок 5" descr="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642918"/>
            <a:ext cx="3964809" cy="52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1437" cy="6863578"/>
          </a:xfrm>
        </p:spPr>
      </p:pic>
      <p:pic>
        <p:nvPicPr>
          <p:cNvPr id="5" name="Рисунок 4" descr="4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290" y="357166"/>
            <a:ext cx="4929222" cy="369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2857496"/>
            <a:ext cx="4929222" cy="3696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7T6KoN_FZv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928670"/>
            <a:ext cx="3411165" cy="45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-20201130-WA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928670"/>
            <a:ext cx="3393287" cy="452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ds05.infourok.ru/uploads/ex/0ac1/0001b870-db9458c0/img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000240"/>
            <a:ext cx="6007079" cy="45053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428604"/>
            <a:ext cx="6400816" cy="85725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История села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285852" y="2928935"/>
            <a:ext cx="75009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ds05.infourok.ru/uploads/ex/0ac1/0001b870-db9458c0/img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428604"/>
            <a:ext cx="425339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000628" y="2500306"/>
            <a:ext cx="3571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Авылыбыз Сандугач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Гүзәл бүә буенда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Кешеләре ягымлы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Оста куллы, шаян телле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Тырыш хезмәт сөючән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Алдынгы савымчылар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Шоферлар, тракторчылар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Яраталар жырларын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Туган якның кырларын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Үстерәләр яңа буат</a:t>
            </a:r>
          </a:p>
          <a:p>
            <a:r>
              <a:rPr lang="ba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Яңа гасыр балаларын</a:t>
            </a:r>
            <a:endParaRPr lang="ru-RU" sz="20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6" y="0"/>
            <a:ext cx="9151437" cy="6863578"/>
          </a:xfrm>
        </p:spPr>
      </p:pic>
      <p:pic>
        <p:nvPicPr>
          <p:cNvPr id="5" name="Рисунок 4" descr="IMG_0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85728"/>
            <a:ext cx="4857752" cy="364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pM087bUNnA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246" y="3000372"/>
            <a:ext cx="6854449" cy="343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pic>
        <p:nvPicPr>
          <p:cNvPr id="6" name="Рисунок 5" descr="3sLmVpiYBR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428604"/>
            <a:ext cx="4500562" cy="337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Ty1y1nwqAb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80" y="2071678"/>
            <a:ext cx="3357568" cy="4476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1357290" y="285728"/>
            <a:ext cx="721523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Многие жители села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Сандугач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ведут здоровый образ жизни: занимаясь спортом, скандинавской ходьбой, рукоделием; посещают кружки сельского клуба, активно участвуют на районных мероприятиях.</a:t>
            </a:r>
          </a:p>
        </p:txBody>
      </p:sp>
      <p:pic>
        <p:nvPicPr>
          <p:cNvPr id="7" name="Рисунок 6" descr="i (1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1500174"/>
            <a:ext cx="507209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5" name="Рисунок 4" descr="IMG_12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85728"/>
            <a:ext cx="4786346" cy="358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Desktop\все мое\КОНКУРСЫ\трезвое село\2020\ФОТО для презентации\i (1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928934"/>
            <a:ext cx="4786346" cy="358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428604"/>
            <a:ext cx="4429156" cy="332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все мое\КОНКУРСЫ\трезвое село\2020\ФОТО для презентации\i (15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143248"/>
            <a:ext cx="4429132" cy="332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428604"/>
            <a:ext cx="4429124" cy="332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2928934"/>
            <a:ext cx="3429024" cy="349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071546"/>
            <a:ext cx="3411164" cy="45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97082" y="1071547"/>
            <a:ext cx="3429023" cy="4572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9143999" cy="6858000"/>
          </a:xfrm>
        </p:spPr>
      </p:pic>
      <p:pic>
        <p:nvPicPr>
          <p:cNvPr id="5" name="Рисунок 4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571480"/>
            <a:ext cx="4429156" cy="3321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000372"/>
            <a:ext cx="4429124" cy="332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6" name="Рисунок 5" descr="IMG_20201201_0850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166" y="428604"/>
            <a:ext cx="4607751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ww.yanzori.ru/images/stories/news/2015/2/92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000372"/>
            <a:ext cx="4981575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 descr="DSC03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500042"/>
            <a:ext cx="3643338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35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942" y="500042"/>
            <a:ext cx="3286116" cy="246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все мое\КОНКУРСЫ\трезвое село\2020\ФОТО для презентации\i (1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298" y="3357562"/>
            <a:ext cx="5080037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51437" cy="6863578"/>
          </a:xfrm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7572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В настоящее время в селе имеется 161 хозяйство, и оно продолжает расширяться и обновляться, строятся новые дома. Проживает 392 человека разных национальностей (башкиры, татары, удмурты, русские, марийцы, таджики, киргизы, туркмены),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 них:  </a:t>
            </a: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дошкольного возраста – 38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школьного возраста – 62 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молодежи – 53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пенсионеров – 116 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люди трудоспособного возраста – 176.   </a:t>
            </a:r>
          </a:p>
          <a:p>
            <a:pPr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В селе проживает 15 молодых и 10 многодетных семей; семей, находящихся в трудной жизненной ситуации, состоящих на профилактическом учете в межрайонном центре «Семья» нет.</a:t>
            </a:r>
          </a:p>
          <a:p>
            <a:pPr>
              <a:buFontTx/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Демографическая ситуация</a:t>
            </a:r>
            <a:endParaRPr lang="ru-RU" dirty="0"/>
          </a:p>
        </p:txBody>
      </p:sp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30153"/>
            <a:ext cx="9144000" cy="6858000"/>
          </a:xfr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1285852" y="1643050"/>
          <a:ext cx="7572426" cy="268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2071"/>
                <a:gridCol w="1262071"/>
                <a:gridCol w="1262071"/>
                <a:gridCol w="1262071"/>
                <a:gridCol w="1262071"/>
                <a:gridCol w="1262071"/>
              </a:tblGrid>
              <a:tr h="801309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  <a:endParaRPr lang="ru-RU" sz="240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 - ноябрь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1309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родилось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умерло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1236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14480" y="214290"/>
            <a:ext cx="7000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Демографическая ситуация</a:t>
            </a:r>
            <a:endParaRPr lang="ru-RU" sz="4400" dirty="0"/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643866" cy="1203348"/>
          </a:xfrm>
        </p:spPr>
        <p:txBody>
          <a:bodyPr/>
          <a:lstStyle/>
          <a:p>
            <a:r>
              <a:rPr lang="ru-RU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Социальнозначимые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объекты села</a:t>
            </a:r>
            <a:endParaRPr lang="ru-RU" dirty="0"/>
          </a:p>
        </p:txBody>
      </p:sp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9144001" cy="6858001"/>
          </a:xfrm>
        </p:spPr>
      </p:pic>
      <p:pic>
        <p:nvPicPr>
          <p:cNvPr id="1026" name="Picture 2" descr="D:\Селський совет Рабочий стол\ФОТО все\фото здания адм. на ремонт\20180914_093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4916" y="428604"/>
            <a:ext cx="7453364" cy="559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143108" y="4429132"/>
            <a:ext cx="59196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сельского поселения </a:t>
            </a: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Сандугачевский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сельсовет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Янаульский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Республики Башкортостан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6" y="0"/>
            <a:ext cx="9151437" cy="6863578"/>
          </a:xfrm>
        </p:spPr>
      </p:pic>
      <p:sp>
        <p:nvSpPr>
          <p:cNvPr id="5" name="TextBox 4"/>
          <p:cNvSpPr txBox="1"/>
          <p:nvPr/>
        </p:nvSpPr>
        <p:spPr>
          <a:xfrm>
            <a:off x="2714612" y="5786454"/>
            <a:ext cx="5001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МКДЦ МАУК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Сандугачевский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01201_0848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422" y="214290"/>
            <a:ext cx="5334005" cy="400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pgqKfABPWs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2857496"/>
            <a:ext cx="3786182" cy="283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цветник Сандугач СДК и библиотеки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2857496"/>
            <a:ext cx="3786182" cy="283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e4ad9ab47d86efb3775b25dda3d46e1f554dbb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37" y="-285776"/>
            <a:ext cx="9151437" cy="6863578"/>
          </a:xfrm>
        </p:spPr>
      </p:pic>
      <p:pic>
        <p:nvPicPr>
          <p:cNvPr id="2051" name="Picture 3" descr="D:\Селський совет Рабочий стол\ФОТО все\фотки2017\DSC_07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428604"/>
            <a:ext cx="6500828" cy="433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14678" y="5214950"/>
            <a:ext cx="3652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Ансамбль «</a:t>
            </a:r>
            <a:r>
              <a:rPr lang="ru-RU" sz="2800" b="1" i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800" b="1" i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яулык</a:t>
            </a:r>
            <a:r>
              <a:rPr lang="ru-RU" sz="2800" b="1" i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i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730</Words>
  <PresentationFormat>Экран (4:3)</PresentationFormat>
  <Paragraphs>76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Янаульский район  село Сандугач Трезвое село - 2020</vt:lpstr>
      <vt:lpstr>История села</vt:lpstr>
      <vt:lpstr>История села</vt:lpstr>
      <vt:lpstr>Слайд 4</vt:lpstr>
      <vt:lpstr>Слайд 5</vt:lpstr>
      <vt:lpstr>Демографическая ситуация</vt:lpstr>
      <vt:lpstr>Социальнозначимые объекты села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57</cp:revision>
  <dcterms:created xsi:type="dcterms:W3CDTF">2020-11-30T04:17:02Z</dcterms:created>
  <dcterms:modified xsi:type="dcterms:W3CDTF">2020-12-03T04:10:15Z</dcterms:modified>
</cp:coreProperties>
</file>